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74" r:id="rId11"/>
    <p:sldId id="313" r:id="rId12"/>
    <p:sldId id="345" r:id="rId13"/>
    <p:sldId id="341" r:id="rId14"/>
    <p:sldId id="348" r:id="rId15"/>
    <p:sldId id="370" r:id="rId16"/>
    <p:sldId id="349" r:id="rId17"/>
    <p:sldId id="378" r:id="rId18"/>
    <p:sldId id="328" r:id="rId19"/>
    <p:sldId id="372" r:id="rId20"/>
    <p:sldId id="363" r:id="rId21"/>
    <p:sldId id="326" r:id="rId22"/>
    <p:sldId id="356" r:id="rId23"/>
    <p:sldId id="350" r:id="rId24"/>
    <p:sldId id="322" r:id="rId25"/>
    <p:sldId id="323" r:id="rId26"/>
    <p:sldId id="324" r:id="rId27"/>
    <p:sldId id="365" r:id="rId28"/>
    <p:sldId id="362" r:id="rId29"/>
    <p:sldId id="366" r:id="rId30"/>
    <p:sldId id="371" r:id="rId31"/>
    <p:sldId id="368" r:id="rId32"/>
    <p:sldId id="369" r:id="rId33"/>
    <p:sldId id="376" r:id="rId34"/>
    <p:sldId id="367" r:id="rId35"/>
    <p:sldId id="329" r:id="rId36"/>
    <p:sldId id="364" r:id="rId37"/>
    <p:sldId id="330" r:id="rId38"/>
    <p:sldId id="358" r:id="rId39"/>
    <p:sldId id="373" r:id="rId40"/>
    <p:sldId id="375" r:id="rId41"/>
    <p:sldId id="377" r:id="rId42"/>
    <p:sldId id="361" r:id="rId43"/>
    <p:sldId id="339" r:id="rId44"/>
    <p:sldId id="340" r:id="rId45"/>
    <p:sldId id="331" r:id="rId46"/>
    <p:sldId id="334" r:id="rId47"/>
    <p:sldId id="338" r:id="rId48"/>
    <p:sldId id="343" r:id="rId49"/>
    <p:sldId id="344" r:id="rId50"/>
    <p:sldId id="351" r:id="rId51"/>
    <p:sldId id="354" r:id="rId52"/>
    <p:sldId id="357" r:id="rId53"/>
    <p:sldId id="360" r:id="rId54"/>
    <p:sldId id="359" r:id="rId55"/>
    <p:sldId id="352" r:id="rId56"/>
    <p:sldId id="353" r:id="rId57"/>
    <p:sldId id="336" r:id="rId58"/>
    <p:sldId id="337" r:id="rId59"/>
    <p:sldId id="317" r:id="rId60"/>
    <p:sldId id="318" r:id="rId61"/>
    <p:sldId id="311" r:id="rId62"/>
    <p:sldId id="309" r:id="rId63"/>
    <p:sldId id="310" r:id="rId64"/>
    <p:sldId id="308" r:id="rId65"/>
    <p:sldId id="307" r:id="rId66"/>
    <p:sldId id="299" r:id="rId67"/>
    <p:sldId id="306" r:id="rId68"/>
    <p:sldId id="300" r:id="rId69"/>
    <p:sldId id="305" r:id="rId70"/>
    <p:sldId id="301" r:id="rId71"/>
    <p:sldId id="285" r:id="rId72"/>
    <p:sldId id="287" r:id="rId73"/>
    <p:sldId id="294" r:id="rId74"/>
    <p:sldId id="289" r:id="rId75"/>
    <p:sldId id="293" r:id="rId76"/>
    <p:sldId id="295" r:id="rId77"/>
    <p:sldId id="298" r:id="rId78"/>
    <p:sldId id="292" r:id="rId79"/>
    <p:sldId id="291" r:id="rId80"/>
    <p:sldId id="314" r:id="rId81"/>
    <p:sldId id="304" r:id="rId82"/>
    <p:sldId id="283" r:id="rId83"/>
    <p:sldId id="284" r:id="rId84"/>
    <p:sldId id="288" r:id="rId85"/>
    <p:sldId id="276" r:id="rId86"/>
    <p:sldId id="279" r:id="rId87"/>
    <p:sldId id="278" r:id="rId88"/>
    <p:sldId id="280" r:id="rId89"/>
    <p:sldId id="282" r:id="rId90"/>
    <p:sldId id="268" r:id="rId91"/>
    <p:sldId id="267" r:id="rId92"/>
    <p:sldId id="266" r:id="rId93"/>
    <p:sldId id="265" r:id="rId94"/>
    <p:sldId id="258" r:id="rId95"/>
    <p:sldId id="263" r:id="rId96"/>
    <p:sldId id="264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45"/>
            <p14:sldId id="341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jpe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jpeg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7" Type="http://schemas.openxmlformats.org/officeDocument/2006/relationships/image" Target="../media/image2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jpeg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310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60.png"/><Relationship Id="rId4" Type="http://schemas.openxmlformats.org/officeDocument/2006/relationships/image" Target="../media/image201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4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11" Type="http://schemas.openxmlformats.org/officeDocument/2006/relationships/image" Target="../media/image268.png"/><Relationship Id="rId5" Type="http://schemas.openxmlformats.org/officeDocument/2006/relationships/image" Target="../media/image29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26" Type="http://schemas.openxmlformats.org/officeDocument/2006/relationships/image" Target="../media/image296.png"/><Relationship Id="rId39" Type="http://schemas.openxmlformats.org/officeDocument/2006/relationships/image" Target="../media/image347.png"/><Relationship Id="rId21" Type="http://schemas.openxmlformats.org/officeDocument/2006/relationships/image" Target="../media/image330.png"/><Relationship Id="rId34" Type="http://schemas.openxmlformats.org/officeDocument/2006/relationships/image" Target="../media/image342.png"/><Relationship Id="rId42" Type="http://schemas.openxmlformats.org/officeDocument/2006/relationships/image" Target="../media/image350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6" Type="http://schemas.openxmlformats.org/officeDocument/2006/relationships/image" Target="../media/image325.png"/><Relationship Id="rId29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24" Type="http://schemas.openxmlformats.org/officeDocument/2006/relationships/image" Target="../media/image333.png"/><Relationship Id="rId32" Type="http://schemas.openxmlformats.org/officeDocument/2006/relationships/image" Target="../media/image340.png"/><Relationship Id="rId37" Type="http://schemas.openxmlformats.org/officeDocument/2006/relationships/image" Target="../media/image345.png"/><Relationship Id="rId40" Type="http://schemas.openxmlformats.org/officeDocument/2006/relationships/image" Target="../media/image348.png"/><Relationship Id="rId45" Type="http://schemas.openxmlformats.org/officeDocument/2006/relationships/image" Target="../media/image353.png"/><Relationship Id="rId5" Type="http://schemas.openxmlformats.org/officeDocument/2006/relationships/image" Target="../media/image314.png"/><Relationship Id="rId15" Type="http://schemas.openxmlformats.org/officeDocument/2006/relationships/image" Target="../media/image324.png"/><Relationship Id="rId23" Type="http://schemas.openxmlformats.org/officeDocument/2006/relationships/image" Target="../media/image332.png"/><Relationship Id="rId28" Type="http://schemas.openxmlformats.org/officeDocument/2006/relationships/image" Target="../media/image336.png"/><Relationship Id="rId36" Type="http://schemas.openxmlformats.org/officeDocument/2006/relationships/image" Target="../media/image344.png"/><Relationship Id="rId10" Type="http://schemas.openxmlformats.org/officeDocument/2006/relationships/image" Target="../media/image319.png"/><Relationship Id="rId19" Type="http://schemas.openxmlformats.org/officeDocument/2006/relationships/image" Target="../media/image328.png"/><Relationship Id="rId31" Type="http://schemas.openxmlformats.org/officeDocument/2006/relationships/image" Target="../media/image339.png"/><Relationship Id="rId44" Type="http://schemas.openxmlformats.org/officeDocument/2006/relationships/image" Target="../media/image352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Relationship Id="rId22" Type="http://schemas.openxmlformats.org/officeDocument/2006/relationships/image" Target="../media/image331.png"/><Relationship Id="rId27" Type="http://schemas.openxmlformats.org/officeDocument/2006/relationships/image" Target="../media/image335.png"/><Relationship Id="rId30" Type="http://schemas.openxmlformats.org/officeDocument/2006/relationships/image" Target="../media/image338.png"/><Relationship Id="rId35" Type="http://schemas.openxmlformats.org/officeDocument/2006/relationships/image" Target="../media/image343.png"/><Relationship Id="rId43" Type="http://schemas.openxmlformats.org/officeDocument/2006/relationships/image" Target="../media/image351.png"/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5" Type="http://schemas.openxmlformats.org/officeDocument/2006/relationships/image" Target="../media/image334.png"/><Relationship Id="rId33" Type="http://schemas.openxmlformats.org/officeDocument/2006/relationships/image" Target="../media/image341.png"/><Relationship Id="rId38" Type="http://schemas.openxmlformats.org/officeDocument/2006/relationships/image" Target="../media/image346.png"/><Relationship Id="rId46" Type="http://schemas.openxmlformats.org/officeDocument/2006/relationships/image" Target="../media/image354.png"/><Relationship Id="rId20" Type="http://schemas.openxmlformats.org/officeDocument/2006/relationships/image" Target="../media/image329.png"/><Relationship Id="rId41" Type="http://schemas.openxmlformats.org/officeDocument/2006/relationships/image" Target="../media/image34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" Type="http://schemas.openxmlformats.org/officeDocument/2006/relationships/image" Target="../media/image355.png"/><Relationship Id="rId16" Type="http://schemas.openxmlformats.org/officeDocument/2006/relationships/image" Target="../media/image3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5" Type="http://schemas.openxmlformats.org/officeDocument/2006/relationships/image" Target="../media/image358.png"/><Relationship Id="rId15" Type="http://schemas.openxmlformats.org/officeDocument/2006/relationships/image" Target="../media/image36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3" Type="http://schemas.openxmlformats.org/officeDocument/2006/relationships/image" Target="../media/image296.png"/><Relationship Id="rId21" Type="http://schemas.openxmlformats.org/officeDocument/2006/relationships/image" Target="../media/image387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" Type="http://schemas.openxmlformats.org/officeDocument/2006/relationships/image" Target="../media/image334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36.png"/><Relationship Id="rId15" Type="http://schemas.openxmlformats.org/officeDocument/2006/relationships/image" Target="../media/image381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335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7.png"/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88.png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11" Type="http://schemas.openxmlformats.org/officeDocument/2006/relationships/image" Target="../media/image336.png"/><Relationship Id="rId5" Type="http://schemas.openxmlformats.org/officeDocument/2006/relationships/image" Target="../media/image391.png"/><Relationship Id="rId15" Type="http://schemas.openxmlformats.org/officeDocument/2006/relationships/image" Target="../media/image399.png"/><Relationship Id="rId10" Type="http://schemas.openxmlformats.org/officeDocument/2006/relationships/image" Target="../media/image335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403.png"/><Relationship Id="rId7" Type="http://schemas.openxmlformats.org/officeDocument/2006/relationships/image" Target="../media/image406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8.png"/><Relationship Id="rId18" Type="http://schemas.openxmlformats.org/officeDocument/2006/relationships/image" Target="../media/image423.png"/><Relationship Id="rId26" Type="http://schemas.openxmlformats.org/officeDocument/2006/relationships/image" Target="../media/image431.png"/><Relationship Id="rId39" Type="http://schemas.openxmlformats.org/officeDocument/2006/relationships/image" Target="../media/image398.png"/><Relationship Id="rId21" Type="http://schemas.openxmlformats.org/officeDocument/2006/relationships/image" Target="../media/image426.png"/><Relationship Id="rId34" Type="http://schemas.openxmlformats.org/officeDocument/2006/relationships/image" Target="../media/image439.png"/><Relationship Id="rId42" Type="http://schemas.openxmlformats.org/officeDocument/2006/relationships/image" Target="../media/image446.png"/><Relationship Id="rId7" Type="http://schemas.openxmlformats.org/officeDocument/2006/relationships/image" Target="../media/image412.png"/><Relationship Id="rId2" Type="http://schemas.openxmlformats.org/officeDocument/2006/relationships/image" Target="../media/image407.png"/><Relationship Id="rId16" Type="http://schemas.openxmlformats.org/officeDocument/2006/relationships/image" Target="../media/image421.png"/><Relationship Id="rId20" Type="http://schemas.openxmlformats.org/officeDocument/2006/relationships/image" Target="../media/image425.png"/><Relationship Id="rId29" Type="http://schemas.openxmlformats.org/officeDocument/2006/relationships/image" Target="../media/image434.png"/><Relationship Id="rId41" Type="http://schemas.openxmlformats.org/officeDocument/2006/relationships/image" Target="../media/image4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11" Type="http://schemas.openxmlformats.org/officeDocument/2006/relationships/image" Target="../media/image416.png"/><Relationship Id="rId24" Type="http://schemas.openxmlformats.org/officeDocument/2006/relationships/image" Target="../media/image429.png"/><Relationship Id="rId32" Type="http://schemas.openxmlformats.org/officeDocument/2006/relationships/image" Target="../media/image437.png"/><Relationship Id="rId37" Type="http://schemas.openxmlformats.org/officeDocument/2006/relationships/image" Target="../media/image442.png"/><Relationship Id="rId40" Type="http://schemas.openxmlformats.org/officeDocument/2006/relationships/image" Target="../media/image444.png"/><Relationship Id="rId5" Type="http://schemas.openxmlformats.org/officeDocument/2006/relationships/image" Target="../media/image410.png"/><Relationship Id="rId15" Type="http://schemas.openxmlformats.org/officeDocument/2006/relationships/image" Target="../media/image420.png"/><Relationship Id="rId23" Type="http://schemas.openxmlformats.org/officeDocument/2006/relationships/image" Target="../media/image428.png"/><Relationship Id="rId28" Type="http://schemas.openxmlformats.org/officeDocument/2006/relationships/image" Target="../media/image433.png"/><Relationship Id="rId36" Type="http://schemas.openxmlformats.org/officeDocument/2006/relationships/image" Target="../media/image441.png"/><Relationship Id="rId10" Type="http://schemas.openxmlformats.org/officeDocument/2006/relationships/image" Target="../media/image415.png"/><Relationship Id="rId19" Type="http://schemas.openxmlformats.org/officeDocument/2006/relationships/image" Target="../media/image424.png"/><Relationship Id="rId31" Type="http://schemas.openxmlformats.org/officeDocument/2006/relationships/image" Target="../media/image436.png"/><Relationship Id="rId4" Type="http://schemas.openxmlformats.org/officeDocument/2006/relationships/image" Target="../media/image409.png"/><Relationship Id="rId9" Type="http://schemas.openxmlformats.org/officeDocument/2006/relationships/image" Target="../media/image414.png"/><Relationship Id="rId14" Type="http://schemas.openxmlformats.org/officeDocument/2006/relationships/image" Target="../media/image419.png"/><Relationship Id="rId22" Type="http://schemas.openxmlformats.org/officeDocument/2006/relationships/image" Target="../media/image427.png"/><Relationship Id="rId27" Type="http://schemas.openxmlformats.org/officeDocument/2006/relationships/image" Target="../media/image432.png"/><Relationship Id="rId30" Type="http://schemas.openxmlformats.org/officeDocument/2006/relationships/image" Target="../media/image435.png"/><Relationship Id="rId35" Type="http://schemas.openxmlformats.org/officeDocument/2006/relationships/image" Target="../media/image440.png"/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12" Type="http://schemas.openxmlformats.org/officeDocument/2006/relationships/image" Target="../media/image417.png"/><Relationship Id="rId17" Type="http://schemas.openxmlformats.org/officeDocument/2006/relationships/image" Target="../media/image422.png"/><Relationship Id="rId25" Type="http://schemas.openxmlformats.org/officeDocument/2006/relationships/image" Target="../media/image430.png"/><Relationship Id="rId33" Type="http://schemas.openxmlformats.org/officeDocument/2006/relationships/image" Target="../media/image438.png"/><Relationship Id="rId38" Type="http://schemas.openxmlformats.org/officeDocument/2006/relationships/image" Target="../media/image4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5" Type="http://schemas.openxmlformats.org/officeDocument/2006/relationships/image" Target="../media/image399.png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0.png"/><Relationship Id="rId18" Type="http://schemas.openxmlformats.org/officeDocument/2006/relationships/image" Target="../media/image464.png"/><Relationship Id="rId26" Type="http://schemas.openxmlformats.org/officeDocument/2006/relationships/image" Target="../media/image400.png"/><Relationship Id="rId39" Type="http://schemas.openxmlformats.org/officeDocument/2006/relationships/image" Target="../media/image483.png"/><Relationship Id="rId21" Type="http://schemas.openxmlformats.org/officeDocument/2006/relationships/image" Target="../media/image467.png"/><Relationship Id="rId34" Type="http://schemas.openxmlformats.org/officeDocument/2006/relationships/image" Target="../media/image479.png"/><Relationship Id="rId7" Type="http://schemas.openxmlformats.org/officeDocument/2006/relationships/image" Target="../media/image454.png"/><Relationship Id="rId2" Type="http://schemas.openxmlformats.org/officeDocument/2006/relationships/image" Target="../media/image449.png"/><Relationship Id="rId16" Type="http://schemas.openxmlformats.org/officeDocument/2006/relationships/image" Target="../media/image462.png"/><Relationship Id="rId20" Type="http://schemas.openxmlformats.org/officeDocument/2006/relationships/image" Target="../media/image466.png"/><Relationship Id="rId29" Type="http://schemas.openxmlformats.org/officeDocument/2006/relationships/image" Target="../media/image474.png"/><Relationship Id="rId41" Type="http://schemas.openxmlformats.org/officeDocument/2006/relationships/image" Target="../media/image4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3.png"/><Relationship Id="rId11" Type="http://schemas.openxmlformats.org/officeDocument/2006/relationships/image" Target="../media/image458.png"/><Relationship Id="rId24" Type="http://schemas.openxmlformats.org/officeDocument/2006/relationships/image" Target="../media/image470.png"/><Relationship Id="rId32" Type="http://schemas.openxmlformats.org/officeDocument/2006/relationships/image" Target="../media/image477.png"/><Relationship Id="rId37" Type="http://schemas.openxmlformats.org/officeDocument/2006/relationships/image" Target="../media/image401.png"/><Relationship Id="rId40" Type="http://schemas.openxmlformats.org/officeDocument/2006/relationships/image" Target="../media/image484.png"/><Relationship Id="rId5" Type="http://schemas.openxmlformats.org/officeDocument/2006/relationships/image" Target="../media/image452.png"/><Relationship Id="rId15" Type="http://schemas.openxmlformats.org/officeDocument/2006/relationships/image" Target="../media/image399.png"/><Relationship Id="rId23" Type="http://schemas.openxmlformats.org/officeDocument/2006/relationships/image" Target="../media/image469.png"/><Relationship Id="rId28" Type="http://schemas.openxmlformats.org/officeDocument/2006/relationships/image" Target="../media/image473.png"/><Relationship Id="rId36" Type="http://schemas.openxmlformats.org/officeDocument/2006/relationships/image" Target="../media/image481.png"/><Relationship Id="rId10" Type="http://schemas.openxmlformats.org/officeDocument/2006/relationships/image" Target="../media/image457.png"/><Relationship Id="rId19" Type="http://schemas.openxmlformats.org/officeDocument/2006/relationships/image" Target="../media/image465.png"/><Relationship Id="rId31" Type="http://schemas.openxmlformats.org/officeDocument/2006/relationships/image" Target="../media/image476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Relationship Id="rId14" Type="http://schemas.openxmlformats.org/officeDocument/2006/relationships/image" Target="../media/image461.png"/><Relationship Id="rId22" Type="http://schemas.openxmlformats.org/officeDocument/2006/relationships/image" Target="../media/image468.png"/><Relationship Id="rId27" Type="http://schemas.openxmlformats.org/officeDocument/2006/relationships/image" Target="../media/image472.png"/><Relationship Id="rId30" Type="http://schemas.openxmlformats.org/officeDocument/2006/relationships/image" Target="../media/image475.png"/><Relationship Id="rId35" Type="http://schemas.openxmlformats.org/officeDocument/2006/relationships/image" Target="../media/image480.png"/><Relationship Id="rId8" Type="http://schemas.openxmlformats.org/officeDocument/2006/relationships/image" Target="../media/image455.png"/><Relationship Id="rId3" Type="http://schemas.openxmlformats.org/officeDocument/2006/relationships/image" Target="../media/image450.png"/><Relationship Id="rId12" Type="http://schemas.openxmlformats.org/officeDocument/2006/relationships/image" Target="../media/image459.png"/><Relationship Id="rId17" Type="http://schemas.openxmlformats.org/officeDocument/2006/relationships/image" Target="../media/image463.png"/><Relationship Id="rId25" Type="http://schemas.openxmlformats.org/officeDocument/2006/relationships/image" Target="../media/image471.png"/><Relationship Id="rId33" Type="http://schemas.openxmlformats.org/officeDocument/2006/relationships/image" Target="../media/image478.png"/><Relationship Id="rId38" Type="http://schemas.openxmlformats.org/officeDocument/2006/relationships/image" Target="../media/image48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7.png"/><Relationship Id="rId7" Type="http://schemas.openxmlformats.org/officeDocument/2006/relationships/image" Target="../media/image490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9.png"/><Relationship Id="rId5" Type="http://schemas.openxmlformats.org/officeDocument/2006/relationships/image" Target="../media/image394.png"/><Relationship Id="rId4" Type="http://schemas.openxmlformats.org/officeDocument/2006/relationships/image" Target="../media/image488.png"/><Relationship Id="rId9" Type="http://schemas.openxmlformats.org/officeDocument/2006/relationships/image" Target="../media/image3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7.png"/><Relationship Id="rId7" Type="http://schemas.openxmlformats.org/officeDocument/2006/relationships/image" Target="../media/image393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98.png"/><Relationship Id="rId9" Type="http://schemas.openxmlformats.org/officeDocument/2006/relationships/image" Target="../media/image50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504.png"/><Relationship Id="rId7" Type="http://schemas.openxmlformats.org/officeDocument/2006/relationships/image" Target="../media/image508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7.png"/><Relationship Id="rId11" Type="http://schemas.openxmlformats.org/officeDocument/2006/relationships/image" Target="../media/image512.png"/><Relationship Id="rId5" Type="http://schemas.openxmlformats.org/officeDocument/2006/relationships/image" Target="../media/image506.png"/><Relationship Id="rId10" Type="http://schemas.openxmlformats.org/officeDocument/2006/relationships/image" Target="../media/image511.png"/><Relationship Id="rId4" Type="http://schemas.openxmlformats.org/officeDocument/2006/relationships/image" Target="../media/image505.png"/><Relationship Id="rId9" Type="http://schemas.openxmlformats.org/officeDocument/2006/relationships/image" Target="../media/image5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02.png"/><Relationship Id="rId7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5" Type="http://schemas.openxmlformats.org/officeDocument/2006/relationships/image" Target="../media/image370.png"/><Relationship Id="rId4" Type="http://schemas.openxmlformats.org/officeDocument/2006/relationships/image" Target="../media/image3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9.png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26.png"/><Relationship Id="rId7" Type="http://schemas.openxmlformats.org/officeDocument/2006/relationships/image" Target="../media/image5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7.png"/><Relationship Id="rId9" Type="http://schemas.openxmlformats.org/officeDocument/2006/relationships/image" Target="../media/image50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535.png"/><Relationship Id="rId7" Type="http://schemas.openxmlformats.org/officeDocument/2006/relationships/image" Target="../media/image538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37.png"/><Relationship Id="rId10" Type="http://schemas.openxmlformats.org/officeDocument/2006/relationships/image" Target="../media/image541.png"/><Relationship Id="rId4" Type="http://schemas.openxmlformats.org/officeDocument/2006/relationships/image" Target="../media/image536.png"/><Relationship Id="rId9" Type="http://schemas.openxmlformats.org/officeDocument/2006/relationships/image" Target="../media/image5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6.png"/><Relationship Id="rId5" Type="http://schemas.openxmlformats.org/officeDocument/2006/relationships/image" Target="../media/image545.png"/><Relationship Id="rId4" Type="http://schemas.openxmlformats.org/officeDocument/2006/relationships/image" Target="../media/image54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54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3.png"/><Relationship Id="rId5" Type="http://schemas.openxmlformats.org/officeDocument/2006/relationships/image" Target="../media/image552.png"/><Relationship Id="rId4" Type="http://schemas.openxmlformats.org/officeDocument/2006/relationships/image" Target="../media/image5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0E24E-FE63-1D84-7C3D-CEDA7D73ECCD}"/>
              </a:ext>
            </a:extLst>
          </p:cNvPr>
          <p:cNvSpPr txBox="1"/>
          <p:nvPr/>
        </p:nvSpPr>
        <p:spPr>
          <a:xfrm>
            <a:off x="7566759" y="1816600"/>
            <a:ext cx="2922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TJY RERUN TO GET XZ HEATMAP 06/24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881CD-4509-A2BA-F755-02DB1BDD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44" y="2230733"/>
            <a:ext cx="2875556" cy="185626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67C666-26B7-541D-414B-B883FEB6D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64" y="4383754"/>
            <a:ext cx="2875556" cy="220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558E5B-BA44-6986-166F-5F1FDB8A46F3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254332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8885738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84" y="3174250"/>
            <a:ext cx="1700370" cy="1717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82F6F-6F8B-4D17-7DC1-885F349E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69419"/>
            <a:ext cx="1774866" cy="2052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543CF6-8477-FE4A-1599-9B3E7F5F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39" y="1823472"/>
            <a:ext cx="2525697" cy="22627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8F2C98-8B18-341D-01E1-46584F1B9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031" y="4086242"/>
            <a:ext cx="316706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951D7-95DF-9707-0891-7EF38BD7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46" y="1604514"/>
            <a:ext cx="2534626" cy="219328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644AB6E-57BC-043B-4D99-6DBDAF54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17" y="3991828"/>
            <a:ext cx="2620455" cy="200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1161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866922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6EE77-B567-3EB7-654B-8C0B5EC808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3679" y="1744129"/>
            <a:ext cx="2338315" cy="240301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5209E48-50D7-41EF-62E1-CF93145C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527" y="4392197"/>
            <a:ext cx="2702117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B8E74B-93B1-B9CB-5131-39CC9B9E95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9089" y="1822465"/>
            <a:ext cx="2313429" cy="2294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-8.18653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F11DC21-DB4C-C2AF-2BAF-FF05AB12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44" y="4439130"/>
            <a:ext cx="2146538" cy="172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444" y="1656203"/>
            <a:ext cx="2253708" cy="24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189" y="2283294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360816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6394439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998" y="2283294"/>
            <a:ext cx="2143994" cy="27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360816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585336" y="20062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89" y="2462386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09856" y="20062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520" y="2462386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526" y="2462386"/>
            <a:ext cx="1333538" cy="28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12BE4-D2F9-C1B8-FAA5-EDA77CDA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8" y="1099928"/>
            <a:ext cx="2461404" cy="278666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0B4E72A-9382-48F1-4621-89BE5EB5B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468" y="4433887"/>
            <a:ext cx="316706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A92250D-C1C4-C844-2CF6-0F22FCF5B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0" y="4286407"/>
            <a:ext cx="316706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8A7F97-05EA-FF47-662F-4CE5B9B1E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02" y="2124612"/>
            <a:ext cx="2969538" cy="20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96658</TotalTime>
  <Words>1722</Words>
  <Application>Microsoft Office PowerPoint</Application>
  <PresentationFormat>Widescreen</PresentationFormat>
  <Paragraphs>405</Paragraphs>
  <Slides>96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a10s2.5e3 - JOSH</vt:lpstr>
      <vt:lpstr>a10s3.75e3</vt:lpstr>
      <vt:lpstr>a10s5e3</vt:lpstr>
      <vt:lpstr>a10s0075</vt:lpstr>
      <vt:lpstr>a10s010 - DONE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396</cp:revision>
  <dcterms:created xsi:type="dcterms:W3CDTF">2023-07-26T17:49:20Z</dcterms:created>
  <dcterms:modified xsi:type="dcterms:W3CDTF">2025-06-25T00:25:16Z</dcterms:modified>
</cp:coreProperties>
</file>